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59" r:id="rId18"/>
    <p:sldId id="260" r:id="rId19"/>
    <p:sldId id="294" r:id="rId20"/>
    <p:sldId id="295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</p:sldIdLst>
  <p:sldSz cx="10693400" cy="10693400"/>
  <p:notesSz cx="106934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6737" y="3314954"/>
            <a:ext cx="6423025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3475" y="5988304"/>
            <a:ext cx="5289550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7825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1597" y="2459482"/>
            <a:ext cx="3287077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59500" y="10299700"/>
            <a:ext cx="279400" cy="279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1710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825" y="2459482"/>
            <a:ext cx="6800850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9210" y="9944862"/>
            <a:ext cx="2418080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825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0680" y="9944862"/>
            <a:ext cx="173799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hyperlink" Target="https://digital-camscanner.onelink.me/P3GL/g26ffx3k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5.png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4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hyperlink" Target="https://digital-camscanner.onelink.me/P3GL/g26ffx3k" TargetMode="External"/><Relationship Id="rId1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805180" y="1247140"/>
            <a:ext cx="3931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2. b</a:t>
            </a:r>
            <a:endParaRPr lang="en-US"/>
          </a:p>
        </p:txBody>
      </p:sp>
      <p:pic>
        <p:nvPicPr>
          <p:cNvPr id="3" name="Picture 2" descr="Screenshot 2025-11-24 1153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1841500"/>
            <a:ext cx="10457180" cy="60236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11-24 1217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865" y="1155700"/>
            <a:ext cx="8772525" cy="4010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11-24 1217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0" y="1460500"/>
            <a:ext cx="61341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11-24 1217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0" y="1917700"/>
            <a:ext cx="6781800" cy="5438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resolution_tree_detail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0" y="1689100"/>
            <a:ext cx="8686800" cy="5812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39420" y="1224280"/>
            <a:ext cx="3611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2. c</a:t>
            </a:r>
            <a:endParaRPr lang="en-US"/>
          </a:p>
        </p:txBody>
      </p:sp>
      <p:pic>
        <p:nvPicPr>
          <p:cNvPr id="4" name="Picture 3" descr="Screenshot 2025-11-24 1233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0" y="850900"/>
            <a:ext cx="718185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74700" y="1353820"/>
            <a:ext cx="1905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3. a</a:t>
            </a:r>
            <a:endParaRPr lang="en-US"/>
          </a:p>
        </p:txBody>
      </p:sp>
      <p:pic>
        <p:nvPicPr>
          <p:cNvPr id="3" name="Picture 2" descr="Screenshot 2025-11-24 1253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1841500"/>
            <a:ext cx="7200900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11-24 1253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0" y="1612900"/>
            <a:ext cx="7296150" cy="6715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01200" y="7188200"/>
            <a:ext cx="86931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1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3" name="object 3">
            <a:hlinkClick r:id="rId1"/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96400" y="7162800"/>
            <a:ext cx="279400" cy="279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0032" y="0"/>
            <a:ext cx="9313329" cy="6985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700"/>
            <a:ext cx="8382000" cy="55911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6875" y="2994025"/>
            <a:ext cx="4819650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23287"/>
            <a:ext cx="7556500" cy="100753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464300" y="10343077"/>
            <a:ext cx="869315" cy="208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20"/>
              </a:lnSpc>
            </a:pPr>
            <a:r>
              <a:rPr sz="1300" spc="-10" dirty="0">
                <a:latin typeface="Times New Roman" panose="02020603050405020304"/>
                <a:cs typeface="Times New Roman" panose="02020603050405020304"/>
                <a:hlinkClick r:id="rId2"/>
              </a:rPr>
              <a:t>CamScanner</a:t>
            </a:r>
            <a:endParaRPr sz="13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825" y="427736"/>
            <a:ext cx="6800850" cy="276860"/>
          </a:xfrm>
        </p:spPr>
        <p:txBody>
          <a:bodyPr/>
          <a:p>
            <a:r>
              <a:rPr lang="en-US"/>
              <a:t>2. c</a:t>
            </a:r>
            <a:endParaRPr lang="en-US"/>
          </a:p>
        </p:txBody>
      </p:sp>
      <p:pic>
        <p:nvPicPr>
          <p:cNvPr id="3" name="Picture 2" descr="Screenshot 2025-11-24 0159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469900"/>
            <a:ext cx="9551035" cy="5248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11-24 0159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9100" y="1536700"/>
            <a:ext cx="4514850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11-24 0200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5300" y="1231900"/>
            <a:ext cx="5010150" cy="29241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11-24 0200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00" y="1612900"/>
            <a:ext cx="6267450" cy="6172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Screenshot 2025-11-24 022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774700"/>
            <a:ext cx="10334625" cy="1285875"/>
          </a:xfrm>
          <a:prstGeom prst="rect">
            <a:avLst/>
          </a:prstGeom>
        </p:spPr>
      </p:pic>
      <p:pic>
        <p:nvPicPr>
          <p:cNvPr id="3" name="Picture 2" descr="Screenshot 2025-11-24 022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765300"/>
            <a:ext cx="9848850" cy="4714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WPS Presentation</Application>
  <PresentationFormat>On-screen Show (4:3)</PresentationFormat>
  <Paragraphs>60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SimSun</vt:lpstr>
      <vt:lpstr>Wingdings</vt:lpstr>
      <vt:lpstr>Times New Roman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2. c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AI(2017)</dc:title>
  <dc:creator>CamScanner</dc:creator>
  <dc:subject>AI(2017)</dc:subject>
  <cp:lastModifiedBy>Sharifunnaher Snigdha</cp:lastModifiedBy>
  <cp:revision>7</cp:revision>
  <dcterms:created xsi:type="dcterms:W3CDTF">2025-11-23T18:22:00Z</dcterms:created>
  <dcterms:modified xsi:type="dcterms:W3CDTF">2025-11-24T06:54:53Z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2025-11-23T12:00:00Z</vt:filetime>
  </property>
  <property fmtid="{D5CDD505-2E9C-101B-9397-08002B2CF9AE}" pid="3" name="LastSaved">
    <vt:filetime>2025-11-23T12:00:00Z</vt:filetime>
  </property>
  <property fmtid="{D5CDD505-2E9C-101B-9397-08002B2CF9AE}" pid="4" name="Producer">
    <vt:lpwstr>3-Heights(TM) PDF Security Shell 4.8.25.2 (http://www.pdf-tools.com)</vt:lpwstr>
  </property>
  <property fmtid="{D5CDD505-2E9C-101B-9397-08002B2CF9AE}" pid="5" name="ICV">
    <vt:lpwstr>DD554F3908B74677A53FE99738BF47B7_12</vt:lpwstr>
  </property>
  <property fmtid="{D5CDD505-2E9C-101B-9397-08002B2CF9AE}" pid="6" name="KSOProductBuildVer">
    <vt:lpwstr>1033-12.2.0.23155</vt:lpwstr>
  </property>
</Properties>
</file>